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  <p:sldMasterId id="2147483659" r:id="rId2"/>
  </p:sldMasterIdLst>
  <p:sldIdLst>
    <p:sldId id="258" r:id="rId3"/>
    <p:sldId id="256" r:id="rId4"/>
    <p:sldId id="257" r:id="rId5"/>
    <p:sldId id="259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2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B09DAB-5185-46D9-8340-6BC80C14B1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AAB53-AD3C-4F7F-A0A7-90406A7678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6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B0B19-B359-479E-9879-A851EA3875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701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8A81F-F463-4F5E-98B9-6B725CAC6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90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20D9B-A0E1-48D0-A1A8-AC886D3F3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138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82E77-E671-4D1F-9C84-5D7236C22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EDBEA-0FC5-4AA3-A26C-9DD048472F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9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B02D9C-5456-4DF4-8941-B4481D96AF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323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A4B29-C0E4-4FF6-8742-14F945D88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38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71C2E-9A0F-4833-A833-82BF8A719E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0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74638"/>
            <a:ext cx="18097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276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6A5F9-04B9-4A4C-BDEB-53D136F91A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069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9719ED-B6C6-4C27-95F7-8F2CE4BEAB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225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40F3B-C859-4940-B43A-33873EEDE0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730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EC1E94-0A29-480A-A292-2CC0AF012F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692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C196E-0BD5-4ECA-BF63-DFE3F596EA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6926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B4DCE-2CE2-425E-8FEE-6DC6A5C81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834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54F21-81BA-48C2-B856-44C7C11F5B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838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8982E-403D-4F64-AAE0-66FB5EC7F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175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FAFA9-4FD8-422A-9C72-45238DFD2B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472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5FEC5-4383-4C90-B851-81765B4769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594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54B64-80A7-464D-8E3D-098A73AAA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961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889EC-460E-4BDF-A67A-BED96346D6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46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239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239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5225"/>
            <a:ext cx="1600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736C4760-06D5-4678-97FF-32FC4CAF3A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B405C5FC-3EEA-418D-BD5E-16FD8AA2F2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47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0"/>
            <a:ext cx="7772400" cy="1470025"/>
          </a:xfrm>
        </p:spPr>
        <p:txBody>
          <a:bodyPr/>
          <a:lstStyle/>
          <a:p>
            <a:r>
              <a:rPr lang="en-US" sz="6600" dirty="0">
                <a:solidFill>
                  <a:schemeClr val="accent1"/>
                </a:solidFill>
              </a:rPr>
              <a:t>Romans 12:9-21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28497"/>
            <a:ext cx="6400800" cy="3910752"/>
          </a:xfrm>
        </p:spPr>
        <p:txBody>
          <a:bodyPr/>
          <a:lstStyle/>
          <a:p>
            <a:r>
              <a:rPr lang="en-US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Character Of A Christian</a:t>
            </a:r>
            <a:endParaRPr lang="en-US" sz="3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71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447800"/>
            <a:ext cx="7239000" cy="50292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12:12,13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"The combination of qualities or features that distinguishes one person from another..." 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character of a Christian cannot be built up without the four attributes mentioned in our reading being present. </a:t>
            </a:r>
          </a:p>
        </p:txBody>
      </p:sp>
    </p:spTree>
    <p:extLst>
      <p:ext uri="{BB962C8B-B14F-4D97-AF65-F5344CB8AC3E}">
        <p14:creationId xmlns:p14="http://schemas.microsoft.com/office/powerpoint/2010/main" val="236286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REJOICING IN HOPE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1010" y="1143000"/>
            <a:ext cx="7239000" cy="53340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HOPE?  Romans 8:24,25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defined as: "1. To wish for something with expectation of its fulfillment.”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"1. To look forward to with confidence or expectation:..." 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"2. To expect and desire. -n. 1. A wish or desire accompanied by confident expectation of its fulfillment." </a:t>
            </a:r>
          </a:p>
        </p:txBody>
      </p:sp>
    </p:spTree>
    <p:extLst>
      <p:ext uri="{BB962C8B-B14F-4D97-AF65-F5344CB8AC3E}">
        <p14:creationId xmlns:p14="http://schemas.microsoft.com/office/powerpoint/2010/main" val="424495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0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charRg st="30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charRg st="30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charRg st="30" end="1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2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charRg st="112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112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charRg st="112" end="1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73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173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173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173" end="2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REJOICING IN HOPE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1010" y="1143000"/>
            <a:ext cx="7239000" cy="53340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HOPE?  Romans 8:24,25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defined as: "1. To wish for something with expectation of its fulfillment.”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"1. To look forward to with confidence or expectation:..." 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"2. To expect and desire. -n. 1. A wish or desire accompanied by confident expectation of its fulfillment."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7C0AD2-204C-A7F4-4E39-D037F387B3DA}"/>
              </a:ext>
            </a:extLst>
          </p:cNvPr>
          <p:cNvSpPr txBox="1"/>
          <p:nvPr/>
        </p:nvSpPr>
        <p:spPr>
          <a:xfrm rot="20565400">
            <a:off x="2209800" y="1536174"/>
            <a:ext cx="5943600" cy="3785652"/>
          </a:xfrm>
          <a:prstGeom prst="rect">
            <a:avLst/>
          </a:prstGeom>
          <a:solidFill>
            <a:schemeClr val="tx1"/>
          </a:solidFill>
          <a:ln>
            <a:solidFill>
              <a:schemeClr val="accent1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DESIRE</a:t>
            </a:r>
            <a:r>
              <a:rPr lang="en-US" sz="4800" dirty="0">
                <a:solidFill>
                  <a:schemeClr val="bg1"/>
                </a:solidFill>
              </a:rPr>
              <a:t> and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EXPECTATION</a:t>
            </a:r>
            <a:r>
              <a:rPr lang="en-US" sz="4800" dirty="0">
                <a:solidFill>
                  <a:schemeClr val="bg1"/>
                </a:solidFill>
              </a:rPr>
              <a:t> Must Be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</a:t>
            </a:r>
            <a:r>
              <a:rPr lang="en-US" sz="4800" dirty="0">
                <a:solidFill>
                  <a:schemeClr val="bg1"/>
                </a:solidFill>
              </a:rPr>
              <a:t> In Order To Have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</a:t>
            </a:r>
            <a:r>
              <a:rPr lang="en-US" sz="48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188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2" y="0"/>
            <a:ext cx="7239000" cy="1143000"/>
          </a:xfrm>
        </p:spPr>
        <p:txBody>
          <a:bodyPr/>
          <a:lstStyle/>
          <a:p>
            <a:r>
              <a:rPr lang="en-US" sz="3600" dirty="0"/>
              <a:t>Our Hope Is Only In The Lord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170" y="1066800"/>
            <a:ext cx="7239000" cy="55626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Rejoice in the Lord – Philippians 4:4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Only In His Teaching- Matthew 15:9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Of Salvation Only In Him- Acts 4:11,12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In His Promises- 2 Peter 1:3,4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Corinthians 1:20; 6:18-7:1</a:t>
            </a:r>
          </a:p>
        </p:txBody>
      </p:sp>
    </p:spTree>
    <p:extLst>
      <p:ext uri="{BB962C8B-B14F-4D97-AF65-F5344CB8AC3E}">
        <p14:creationId xmlns:p14="http://schemas.microsoft.com/office/powerpoint/2010/main" val="305948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Reasons For Rejoicing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295400"/>
            <a:ext cx="7239000" cy="52578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Commands it – Philippians 4:4; 1 Thessalonians 5:16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Salvation Of Your Soul- 1 Peter 1:7-9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Written In Heaven – Luke 10:20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 Firm To The End – Hebrews 3:6</a:t>
            </a:r>
          </a:p>
        </p:txBody>
      </p:sp>
    </p:spTree>
    <p:extLst>
      <p:ext uri="{BB962C8B-B14F-4D97-AF65-F5344CB8AC3E}">
        <p14:creationId xmlns:p14="http://schemas.microsoft.com/office/powerpoint/2010/main" val="175097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PATIENT IN TRIBULATION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295400"/>
            <a:ext cx="7239000" cy="52578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Patience In Waiting On God – Psalm 37:7; 40:1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to exercise PATIENCE when waiting on God!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Is Secured In Patience – Romans 15:1-4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is Patience Cultivated?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1:2-4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Patience means “steadfastness”</a:t>
            </a:r>
          </a:p>
        </p:txBody>
      </p:sp>
    </p:spTree>
    <p:extLst>
      <p:ext uri="{BB962C8B-B14F-4D97-AF65-F5344CB8AC3E}">
        <p14:creationId xmlns:p14="http://schemas.microsoft.com/office/powerpoint/2010/main" val="338881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CONTINUING IN PRAYER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295400"/>
            <a:ext cx="7239000" cy="52578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Praying – 1 Thessalonians 5:17; Colossians 4:2; Luke 18:1</a:t>
            </a:r>
          </a:p>
          <a:p>
            <a:r>
              <a:rPr lang="en-US" dirty="0">
                <a:solidFill>
                  <a:srgbClr val="EA3800"/>
                </a:solidFill>
                <a:latin typeface="Arial Black"/>
                <a:ea typeface="+mj-ea"/>
                <a:cs typeface="+mj-cs"/>
              </a:rPr>
              <a:t>“DISTRIBUTING TO THE NECESSITIES OF THE SAINTS” -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Work Necessary – Galatians 6:10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Timothy 5:4,8,16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3:17 – “love of God” abiding in us when we do such</a:t>
            </a:r>
          </a:p>
        </p:txBody>
      </p:sp>
    </p:spTree>
    <p:extLst>
      <p:ext uri="{BB962C8B-B14F-4D97-AF65-F5344CB8AC3E}">
        <p14:creationId xmlns:p14="http://schemas.microsoft.com/office/powerpoint/2010/main" val="247192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554162"/>
          </a:xfrm>
        </p:spPr>
        <p:txBody>
          <a:bodyPr/>
          <a:lstStyle/>
          <a:p>
            <a:r>
              <a:rPr lang="en-US" sz="3600" dirty="0"/>
              <a:t>“DISTRIBUTING TO THE NECESSITIES OF THE SAINTS” 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620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Work For The Church To Do-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Timothy 5:3,5-7,9-16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Corinthians 8:1-4 – Churches helped NEEDY SAINTS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16:1,2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Admonition or Example of the church aiding ANYONE who was NOT a needy saint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never intended to be a General Benevolent Organization!</a:t>
            </a:r>
          </a:p>
        </p:txBody>
      </p:sp>
    </p:spTree>
    <p:extLst>
      <p:ext uri="{BB962C8B-B14F-4D97-AF65-F5344CB8AC3E}">
        <p14:creationId xmlns:p14="http://schemas.microsoft.com/office/powerpoint/2010/main" val="145044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173162"/>
          </a:xfrm>
        </p:spPr>
        <p:txBody>
          <a:bodyPr/>
          <a:lstStyle/>
          <a:p>
            <a:r>
              <a:rPr lang="en-US" sz="3600" dirty="0"/>
              <a:t>WORKS WILL NOT GO UNNOTICED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76400"/>
            <a:ext cx="7239000" cy="48768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6:10 "For God {is} not unjust 	to forget your work and labor of love which you have shown toward His name, {in that} you have ministered to the saints, and do minister." 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is Shown – 2 Corinthians 8:24</a:t>
            </a:r>
          </a:p>
        </p:txBody>
      </p:sp>
    </p:spTree>
    <p:extLst>
      <p:ext uri="{BB962C8B-B14F-4D97-AF65-F5344CB8AC3E}">
        <p14:creationId xmlns:p14="http://schemas.microsoft.com/office/powerpoint/2010/main" val="388165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239000" cy="3840162"/>
          </a:xfrm>
        </p:spPr>
        <p:txBody>
          <a:bodyPr/>
          <a:lstStyle/>
          <a:p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These A Part Of Your Character As A  Christian?</a:t>
            </a:r>
            <a:endParaRPr lang="en-US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4267200"/>
            <a:ext cx="5867400" cy="2286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NOT, they SHOULD BE!</a:t>
            </a:r>
          </a:p>
        </p:txBody>
      </p:sp>
    </p:spTree>
    <p:extLst>
      <p:ext uri="{BB962C8B-B14F-4D97-AF65-F5344CB8AC3E}">
        <p14:creationId xmlns:p14="http://schemas.microsoft.com/office/powerpoint/2010/main" val="1752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Rainbow collage design template">
  <a:themeElements>
    <a:clrScheme name="Office Theme 11">
      <a:dk1>
        <a:srgbClr val="B80000"/>
      </a:dk1>
      <a:lt1>
        <a:srgbClr val="FFF5D9"/>
      </a:lt1>
      <a:dk2>
        <a:srgbClr val="EA3800"/>
      </a:dk2>
      <a:lt2>
        <a:srgbClr val="777777"/>
      </a:lt2>
      <a:accent1>
        <a:srgbClr val="FFFFF7"/>
      </a:accent1>
      <a:accent2>
        <a:srgbClr val="CC3399"/>
      </a:accent2>
      <a:accent3>
        <a:srgbClr val="FFF9E9"/>
      </a:accent3>
      <a:accent4>
        <a:srgbClr val="9D0000"/>
      </a:accent4>
      <a:accent5>
        <a:srgbClr val="FFFFFA"/>
      </a:accent5>
      <a:accent6>
        <a:srgbClr val="B92D8A"/>
      </a:accent6>
      <a:hlink>
        <a:srgbClr val="FF6600"/>
      </a:hlink>
      <a:folHlink>
        <a:srgbClr val="800080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800000"/>
        </a:dk1>
        <a:lt1>
          <a:srgbClr val="FFCC99"/>
        </a:lt1>
        <a:dk2>
          <a:srgbClr val="000000"/>
        </a:dk2>
        <a:lt2>
          <a:srgbClr val="808080"/>
        </a:lt2>
        <a:accent1>
          <a:srgbClr val="FEC09A"/>
        </a:accent1>
        <a:accent2>
          <a:srgbClr val="CC99FF"/>
        </a:accent2>
        <a:accent3>
          <a:srgbClr val="FFE2CA"/>
        </a:accent3>
        <a:accent4>
          <a:srgbClr val="6C0000"/>
        </a:accent4>
        <a:accent5>
          <a:srgbClr val="FEDCCA"/>
        </a:accent5>
        <a:accent6>
          <a:srgbClr val="B98AE7"/>
        </a:accent6>
        <a:hlink>
          <a:srgbClr val="CC3300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FF85AE"/>
        </a:dk1>
        <a:lt1>
          <a:srgbClr val="FFE9D3"/>
        </a:lt1>
        <a:dk2>
          <a:srgbClr val="9301D5"/>
        </a:dk2>
        <a:lt2>
          <a:srgbClr val="969696"/>
        </a:lt2>
        <a:accent1>
          <a:srgbClr val="FDE8CF"/>
        </a:accent1>
        <a:accent2>
          <a:srgbClr val="CE8DFF"/>
        </a:accent2>
        <a:accent3>
          <a:srgbClr val="FFF2E6"/>
        </a:accent3>
        <a:accent4>
          <a:srgbClr val="DA7194"/>
        </a:accent4>
        <a:accent5>
          <a:srgbClr val="FEF2E4"/>
        </a:accent5>
        <a:accent6>
          <a:srgbClr val="BA7FE7"/>
        </a:accent6>
        <a:hlink>
          <a:srgbClr val="993366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9933FF"/>
        </a:dk1>
        <a:lt1>
          <a:srgbClr val="FFFFFF"/>
        </a:lt1>
        <a:dk2>
          <a:srgbClr val="9900CC"/>
        </a:dk2>
        <a:lt2>
          <a:srgbClr val="808080"/>
        </a:lt2>
        <a:accent1>
          <a:srgbClr val="DACEEE"/>
        </a:accent1>
        <a:accent2>
          <a:srgbClr val="800080"/>
        </a:accent2>
        <a:accent3>
          <a:srgbClr val="FFFFFF"/>
        </a:accent3>
        <a:accent4>
          <a:srgbClr val="822ADA"/>
        </a:accent4>
        <a:accent5>
          <a:srgbClr val="EAE3F5"/>
        </a:accent5>
        <a:accent6>
          <a:srgbClr val="730073"/>
        </a:accent6>
        <a:hlink>
          <a:srgbClr val="FF99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996633"/>
        </a:dk1>
        <a:lt1>
          <a:srgbClr val="FFFFFF"/>
        </a:lt1>
        <a:dk2>
          <a:srgbClr val="CC33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82562A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990099"/>
        </a:dk1>
        <a:lt1>
          <a:srgbClr val="CC3399"/>
        </a:lt1>
        <a:dk2>
          <a:srgbClr val="FF9966"/>
        </a:dk2>
        <a:lt2>
          <a:srgbClr val="336699"/>
        </a:lt2>
        <a:accent1>
          <a:srgbClr val="FF9933"/>
        </a:accent1>
        <a:accent2>
          <a:srgbClr val="CC0099"/>
        </a:accent2>
        <a:accent3>
          <a:srgbClr val="E2ADCA"/>
        </a:accent3>
        <a:accent4>
          <a:srgbClr val="820082"/>
        </a:accent4>
        <a:accent5>
          <a:srgbClr val="FFCAAD"/>
        </a:accent5>
        <a:accent6>
          <a:srgbClr val="B9008A"/>
        </a:accent6>
        <a:hlink>
          <a:srgbClr val="CC6600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3E3E5C"/>
        </a:dk1>
        <a:lt1>
          <a:srgbClr val="FF6600"/>
        </a:lt1>
        <a:dk2>
          <a:srgbClr val="666699"/>
        </a:dk2>
        <a:lt2>
          <a:srgbClr val="FF5050"/>
        </a:lt2>
        <a:accent1>
          <a:srgbClr val="A559A5"/>
        </a:accent1>
        <a:accent2>
          <a:srgbClr val="FF9933"/>
        </a:accent2>
        <a:accent3>
          <a:srgbClr val="B8B8CA"/>
        </a:accent3>
        <a:accent4>
          <a:srgbClr val="DA5600"/>
        </a:accent4>
        <a:accent5>
          <a:srgbClr val="CFB5CF"/>
        </a:accent5>
        <a:accent6>
          <a:srgbClr val="E78A2D"/>
        </a:accent6>
        <a:hlink>
          <a:srgbClr val="99CCFF"/>
        </a:hlink>
        <a:folHlink>
          <a:srgbClr val="FFE4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C40000"/>
        </a:dk1>
        <a:lt1>
          <a:srgbClr val="9F7849"/>
        </a:lt1>
        <a:dk2>
          <a:srgbClr val="F6A776"/>
        </a:dk2>
        <a:lt2>
          <a:srgbClr val="2D2015"/>
        </a:lt2>
        <a:accent1>
          <a:srgbClr val="FCE5CC"/>
        </a:accent1>
        <a:accent2>
          <a:srgbClr val="DC8052"/>
        </a:accent2>
        <a:accent3>
          <a:srgbClr val="CDBEB1"/>
        </a:accent3>
        <a:accent4>
          <a:srgbClr val="A70000"/>
        </a:accent4>
        <a:accent5>
          <a:srgbClr val="FDF0E2"/>
        </a:accent5>
        <a:accent6>
          <a:srgbClr val="C77349"/>
        </a:accent6>
        <a:hlink>
          <a:srgbClr val="FBBA01"/>
        </a:hlink>
        <a:folHlink>
          <a:srgbClr val="CC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C00CC"/>
        </a:dk1>
        <a:lt1>
          <a:srgbClr val="988999"/>
        </a:lt1>
        <a:dk2>
          <a:srgbClr val="CC3300"/>
        </a:dk2>
        <a:lt2>
          <a:srgbClr val="777777"/>
        </a:lt2>
        <a:accent1>
          <a:srgbClr val="B3A7B3"/>
        </a:accent1>
        <a:accent2>
          <a:srgbClr val="F77331"/>
        </a:accent2>
        <a:accent3>
          <a:srgbClr val="CAC4CA"/>
        </a:accent3>
        <a:accent4>
          <a:srgbClr val="AE00AE"/>
        </a:accent4>
        <a:accent5>
          <a:srgbClr val="D6D0D6"/>
        </a:accent5>
        <a:accent6>
          <a:srgbClr val="E0682B"/>
        </a:accent6>
        <a:hlink>
          <a:srgbClr val="FFCC00"/>
        </a:hlink>
        <a:folHlink>
          <a:srgbClr val="FFE9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6699"/>
        </a:lt1>
        <a:dk2>
          <a:srgbClr val="CC3399"/>
        </a:dk2>
        <a:lt2>
          <a:srgbClr val="9900CC"/>
        </a:lt2>
        <a:accent1>
          <a:srgbClr val="FFCC99"/>
        </a:accent1>
        <a:accent2>
          <a:srgbClr val="CC0099"/>
        </a:accent2>
        <a:accent3>
          <a:srgbClr val="E2ADCA"/>
        </a:accent3>
        <a:accent4>
          <a:srgbClr val="DA5682"/>
        </a:accent4>
        <a:accent5>
          <a:srgbClr val="FFE2CA"/>
        </a:accent5>
        <a:accent6>
          <a:srgbClr val="B9008A"/>
        </a:accent6>
        <a:hlink>
          <a:srgbClr val="CC660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800000"/>
        </a:dk1>
        <a:lt1>
          <a:srgbClr val="A606B2"/>
        </a:lt1>
        <a:dk2>
          <a:srgbClr val="FF9966"/>
        </a:dk2>
        <a:lt2>
          <a:srgbClr val="005A58"/>
        </a:lt2>
        <a:accent1>
          <a:srgbClr val="D284BE"/>
        </a:accent1>
        <a:accent2>
          <a:srgbClr val="E3C0E8"/>
        </a:accent2>
        <a:accent3>
          <a:srgbClr val="D0AAD5"/>
        </a:accent3>
        <a:accent4>
          <a:srgbClr val="6C0000"/>
        </a:accent4>
        <a:accent5>
          <a:srgbClr val="E5C2DB"/>
        </a:accent5>
        <a:accent6>
          <a:srgbClr val="CEAED2"/>
        </a:accent6>
        <a:hlink>
          <a:srgbClr val="FABC6A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B80000"/>
        </a:dk1>
        <a:lt1>
          <a:srgbClr val="FFF5D9"/>
        </a:lt1>
        <a:dk2>
          <a:srgbClr val="EA3800"/>
        </a:dk2>
        <a:lt2>
          <a:srgbClr val="777777"/>
        </a:lt2>
        <a:accent1>
          <a:srgbClr val="FFFFF7"/>
        </a:accent1>
        <a:accent2>
          <a:srgbClr val="CC3399"/>
        </a:accent2>
        <a:accent3>
          <a:srgbClr val="FFF9E9"/>
        </a:accent3>
        <a:accent4>
          <a:srgbClr val="9D0000"/>
        </a:accent4>
        <a:accent5>
          <a:srgbClr val="FFFFFA"/>
        </a:accent5>
        <a:accent6>
          <a:srgbClr val="B92D8A"/>
        </a:accent6>
        <a:hlink>
          <a:srgbClr val="FF66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2">
        <a:dk1>
          <a:srgbClr val="B40000"/>
        </a:dk1>
        <a:lt1>
          <a:srgbClr val="CC66FF"/>
        </a:lt1>
        <a:dk2>
          <a:srgbClr val="CC0099"/>
        </a:dk2>
        <a:lt2>
          <a:srgbClr val="003366"/>
        </a:lt2>
        <a:accent1>
          <a:srgbClr val="CCCCFF"/>
        </a:accent1>
        <a:accent2>
          <a:srgbClr val="FFCC99"/>
        </a:accent2>
        <a:accent3>
          <a:srgbClr val="E2B8FF"/>
        </a:accent3>
        <a:accent4>
          <a:srgbClr val="990000"/>
        </a:accent4>
        <a:accent5>
          <a:srgbClr val="E2E2FF"/>
        </a:accent5>
        <a:accent6>
          <a:srgbClr val="E7B98A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3">
        <a:dk1>
          <a:srgbClr val="CC00CC"/>
        </a:dk1>
        <a:lt1>
          <a:srgbClr val="CC3300"/>
        </a:lt1>
        <a:dk2>
          <a:srgbClr val="F89042"/>
        </a:dk2>
        <a:lt2>
          <a:srgbClr val="5C1F00"/>
        </a:lt2>
        <a:accent1>
          <a:srgbClr val="FFCC66"/>
        </a:accent1>
        <a:accent2>
          <a:srgbClr val="BE7960"/>
        </a:accent2>
        <a:accent3>
          <a:srgbClr val="E2ADAA"/>
        </a:accent3>
        <a:accent4>
          <a:srgbClr val="AE00AE"/>
        </a:accent4>
        <a:accent5>
          <a:srgbClr val="FFE2B8"/>
        </a:accent5>
        <a:accent6>
          <a:srgbClr val="AC6D56"/>
        </a:accent6>
        <a:hlink>
          <a:srgbClr val="C92FD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4">
      <a:dk1>
        <a:srgbClr val="FF85AE"/>
      </a:dk1>
      <a:lt1>
        <a:srgbClr val="FFE9D3"/>
      </a:lt1>
      <a:dk2>
        <a:srgbClr val="9301D5"/>
      </a:dk2>
      <a:lt2>
        <a:srgbClr val="969696"/>
      </a:lt2>
      <a:accent1>
        <a:srgbClr val="FDE8CF"/>
      </a:accent1>
      <a:accent2>
        <a:srgbClr val="CE8DFF"/>
      </a:accent2>
      <a:accent3>
        <a:srgbClr val="FFF2E6"/>
      </a:accent3>
      <a:accent4>
        <a:srgbClr val="DA7194"/>
      </a:accent4>
      <a:accent5>
        <a:srgbClr val="FEF2E4"/>
      </a:accent5>
      <a:accent6>
        <a:srgbClr val="BA7FE7"/>
      </a:accent6>
      <a:hlink>
        <a:srgbClr val="993366"/>
      </a:hlink>
      <a:folHlink>
        <a:srgbClr val="990099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8A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ACEEE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EAE3F5"/>
        </a:accent5>
        <a:accent6>
          <a:srgbClr val="730073"/>
        </a:accent6>
        <a:hlink>
          <a:srgbClr val="FF99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4">
        <a:dk1>
          <a:srgbClr val="FF85AE"/>
        </a:dk1>
        <a:lt1>
          <a:srgbClr val="FFE9D3"/>
        </a:lt1>
        <a:dk2>
          <a:srgbClr val="9301D5"/>
        </a:dk2>
        <a:lt2>
          <a:srgbClr val="969696"/>
        </a:lt2>
        <a:accent1>
          <a:srgbClr val="FDE8CF"/>
        </a:accent1>
        <a:accent2>
          <a:srgbClr val="CE8DFF"/>
        </a:accent2>
        <a:accent3>
          <a:srgbClr val="FFF2E6"/>
        </a:accent3>
        <a:accent4>
          <a:srgbClr val="DA7194"/>
        </a:accent4>
        <a:accent5>
          <a:srgbClr val="FEF2E4"/>
        </a:accent5>
        <a:accent6>
          <a:srgbClr val="BA7FE7"/>
        </a:accent6>
        <a:hlink>
          <a:srgbClr val="993366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5">
        <a:dk1>
          <a:srgbClr val="9933FF"/>
        </a:dk1>
        <a:lt1>
          <a:srgbClr val="FFFFFF"/>
        </a:lt1>
        <a:dk2>
          <a:srgbClr val="9900CC"/>
        </a:dk2>
        <a:lt2>
          <a:srgbClr val="808080"/>
        </a:lt2>
        <a:accent1>
          <a:srgbClr val="DACEEE"/>
        </a:accent1>
        <a:accent2>
          <a:srgbClr val="800080"/>
        </a:accent2>
        <a:accent3>
          <a:srgbClr val="FFFFFF"/>
        </a:accent3>
        <a:accent4>
          <a:srgbClr val="822ADA"/>
        </a:accent4>
        <a:accent5>
          <a:srgbClr val="EAE3F5"/>
        </a:accent5>
        <a:accent6>
          <a:srgbClr val="730073"/>
        </a:accent6>
        <a:hlink>
          <a:srgbClr val="FF99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6">
        <a:dk1>
          <a:srgbClr val="996633"/>
        </a:dk1>
        <a:lt1>
          <a:srgbClr val="FFFFFF"/>
        </a:lt1>
        <a:dk2>
          <a:srgbClr val="CC33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82562A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collage design template</Template>
  <TotalTime>1500</TotalTime>
  <Words>480</Words>
  <Application>Microsoft Office PowerPoint</Application>
  <PresentationFormat>On-screen Show (4:3)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Rainbow collage design template</vt:lpstr>
      <vt:lpstr>1_Custom Design</vt:lpstr>
      <vt:lpstr>PowerPoint Presentation</vt:lpstr>
      <vt:lpstr>Romans 12:9-21</vt:lpstr>
      <vt:lpstr>CHARACTER:</vt:lpstr>
      <vt:lpstr>REJOICING IN HOPE</vt:lpstr>
      <vt:lpstr>REJOICING IN HOPE</vt:lpstr>
      <vt:lpstr>Our Hope Is Only In The Lord</vt:lpstr>
      <vt:lpstr>Reasons For Rejoicing</vt:lpstr>
      <vt:lpstr>PATIENT IN TRIBULATION</vt:lpstr>
      <vt:lpstr>CONTINUING IN PRAYER</vt:lpstr>
      <vt:lpstr>“DISTRIBUTING TO THE NECESSITIES OF THE SAINTS” -</vt:lpstr>
      <vt:lpstr>WORKS WILL NOT GO UNNOTICED</vt:lpstr>
      <vt:lpstr>Are These A Part Of Your Character As A  Christian?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24</cp:revision>
  <cp:lastPrinted>1601-01-01T00:00:00Z</cp:lastPrinted>
  <dcterms:created xsi:type="dcterms:W3CDTF">2017-11-16T06:01:01Z</dcterms:created>
  <dcterms:modified xsi:type="dcterms:W3CDTF">2024-04-19T02:52:20Z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TC010721511033</vt:lpwstr>
  </property>
</Properties>
</file>